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"/>
  </p:notesMasterIdLst>
  <p:handoutMasterIdLst>
    <p:handoutMasterId r:id="rId51"/>
  </p:handoutMasterIdLst>
  <p:sldIdLst>
    <p:sldId id="327" r:id="rId3"/>
    <p:sldId id="330" r:id="rId4"/>
    <p:sldId id="331" r:id="rId6"/>
    <p:sldId id="332" r:id="rId7"/>
    <p:sldId id="298" r:id="rId8"/>
    <p:sldId id="262" r:id="rId9"/>
    <p:sldId id="263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4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Shreyas Banagar</a:t>
            </a:r>
            <a:endParaRPr lang="en-US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17th Nov,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missing values in the dataframe was handled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 column had a lot of missing values which were replaced by the mean of the PayloadMass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https://github.com/shreyasbgr/ibm_coursera_assignments/blob/main/AI%20Capstone%20Project/Week%201/1-jupyter-labs-spacex-data-collection-api.ipynb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Various charts depicting the relationship of the variables PayloadMass, Flight number, LaunchSite, Orbit Type with each other and with the outcome of the launch: success or failure are plotted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also perform feature engineering - to convert categorical features using one hot encoding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https://github.com/shreyasbgr/ibm_coursera_assignments/blob/main/AI%20Capstone%20Project/Week%202/IBM-DS0321EN-SkillsNetwork_labs_module_2_jupyter-labs-eda-dataviz.ipynb.jupyterlite.ipynb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Queries to fetch the unique launch sites, total and average payload mass carried by a booster version, date when first landing outcome was achieved, total number of failure / success outcomes and some complex queries were executed using subqueries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https://github.com/shreyasbgr/ibm_coursera_assignments/blob/main/AI%20Capstone%20Project/Week%202/EDA%20with%20SQL.ipynb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a Map using Folium centered at NASA Johnson Space center and then used various folium objects such as Circles and Markers - for denoting each of the launch sites on the Map, Marker Clusters - for showing the success/ failure rates of each launch site, MousePosition to calculate the proximity to the nearest coastline, railways, highways, city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https://github.com/shreyasbgr/ibm_coursera_assignments/blob/main/AI%20Capstone%20Project/Week%203/IBM-DS0321EN-SkillsNetwork_labs_module_3_lab_jupyter_launch_site_location.jupyterlite.ipynb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88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the SpaceX API: https://api.spacexdata.com/v4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past launches, the booster version, launch site, payload and core data were collected from the above API.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filtered to contain only Falcon 9 launches and then finally stored in a Pandas dataframe.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3048635" y="1856740"/>
            <a:ext cx="6093460" cy="129921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https://github.com/shreyasbgr/ibm_coursera_assignments/blob/main/AI%20Capstone%20Project/Week%201/1-jupyter-labs-spacex-data-collection-api.ipynb</a:t>
            </a:r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285" y="3357880"/>
            <a:ext cx="8902065" cy="30695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https://github.com/shreyasbgr/ibm_coursera_assignments/blob/main/AI%20Capstone%20Project/Week%201/2-jupyter-labs-webscraping.ipynb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9345" y="2057400"/>
            <a:ext cx="7014210" cy="44284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8439</Words>
  <Application>WPS Presentation</Application>
  <PresentationFormat>Widescreen</PresentationFormat>
  <Paragraphs>359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4" baseType="lpstr">
      <vt:lpstr>Arial</vt:lpstr>
      <vt:lpstr>SimSun</vt:lpstr>
      <vt:lpstr>Wingdings</vt:lpstr>
      <vt:lpstr>Abadi</vt:lpstr>
      <vt:lpstr>Segoe Print</vt:lpstr>
      <vt:lpstr>IBM Plex Mono SemiBold</vt:lpstr>
      <vt:lpstr>Yu Gothic UI Semibold</vt:lpstr>
      <vt:lpstr>Abadi</vt:lpstr>
      <vt:lpstr>SF Pro</vt:lpstr>
      <vt:lpstr>Arial</vt:lpstr>
      <vt:lpstr>IBM Plex Mono Text</vt:lpstr>
      <vt:lpstr>Yu Gothic UI</vt:lpstr>
      <vt:lpstr>Microsoft YaHei</vt:lpstr>
      <vt:lpstr>Arial Unicode MS</vt:lpstr>
      <vt:lpstr>Calibri</vt:lpstr>
      <vt:lpstr>Calibri Light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shreyas.banagar</cp:lastModifiedBy>
  <cp:revision>219</cp:revision>
  <dcterms:created xsi:type="dcterms:W3CDTF">2021-04-29T18:58:00Z</dcterms:created>
  <dcterms:modified xsi:type="dcterms:W3CDTF">2023-11-20T14:07:14Z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F5E901380BD74D109A7B82984DD96EDA</vt:lpwstr>
  </property>
  <property fmtid="{D5CDD505-2E9C-101B-9397-08002B2CF9AE}" pid="4" name="KSOProductBuildVer">
    <vt:lpwstr>1033-11.2.0.11254</vt:lpwstr>
  </property>
</Properties>
</file>